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5"/>
  </p:notesMasterIdLst>
  <p:sldIdLst>
    <p:sldId id="256" r:id="rId2"/>
    <p:sldId id="260" r:id="rId3"/>
    <p:sldId id="412" r:id="rId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/>
    <p:restoredTop sz="94727"/>
  </p:normalViewPr>
  <p:slideViewPr>
    <p:cSldViewPr snapToGrid="0" snapToObjects="1">
      <p:cViewPr varScale="1">
        <p:scale>
          <a:sx n="89" d="100"/>
          <a:sy n="89" d="100"/>
        </p:scale>
        <p:origin x="8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7936-8CC6-AF41-A2A0-C6D633D0B888}" type="datetimeFigureOut">
              <a:rPr lang="en-CH" smtClean="0"/>
              <a:t>03.02.24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707C-6E90-234F-BDC5-D0A71A54CD8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585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C707C-6E90-234F-BDC5-D0A71A54CD89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318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C707C-6E90-234F-BDC5-D0A71A54CD8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4766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39077-3EC6-868D-AF08-9B68B49F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C0D749A7-A9E4-4892-1325-242EAC698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B07EC042-B339-3B11-C348-04B13FDE8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en-CH" dirty="0"/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DC9533E9-1703-6142-9D96-E7CB6BD19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844C5B-DF4C-1E44-A45B-07D3FFF58C38}" type="slidenum">
              <a:rPr lang="de-CH" altLang="en-CH"/>
              <a:pPr eaLnBrk="1" hangingPunct="1"/>
              <a:t>3</a:t>
            </a:fld>
            <a:endParaRPr lang="de-CH" altLang="en-CH" dirty="0"/>
          </a:p>
        </p:txBody>
      </p:sp>
    </p:spTree>
    <p:extLst>
      <p:ext uri="{BB962C8B-B14F-4D97-AF65-F5344CB8AC3E}">
        <p14:creationId xmlns:p14="http://schemas.microsoft.com/office/powerpoint/2010/main" val="147938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Saturday, February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3074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Saturday, February 3, 2024</a:t>
            </a:fld>
            <a:endParaRPr lang="en-US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95378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3443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Saturday, February 3, 2024</a:t>
            </a:fld>
            <a:endParaRPr lang="en-US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0170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0635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5611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7582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Saturday, February 3, 2024</a:t>
            </a:fld>
            <a:endParaRPr lang="en-US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0914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Saturday, February 3, 2024</a:t>
            </a:fld>
            <a:endParaRPr lang="en-US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7194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9437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Saturday, February 3, 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4707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Saturday, February 3, 2024</a:t>
            </a:fld>
            <a:endParaRPr lang="en-US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ransition>
    <p:wipe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84DFCF-812D-4D4D-AF17-87CF2409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7497C9-43E6-4E9B-BE72-57BEC1EB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211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E17F91-3488-4CC0-9982-10628CE7C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E9DCD58-B326-A320-3C71-7267FD3B5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5" y="1"/>
            <a:ext cx="4079875" cy="6857999"/>
          </a:xfrm>
          <a:custGeom>
            <a:avLst/>
            <a:gdLst/>
            <a:ahLst/>
            <a:cxnLst/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B2F437-7F0A-4554-926F-1A120533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2125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9AD04C-26DF-4BA8-82F3-52AA0C961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9999" y="3429000"/>
            <a:ext cx="721212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6A3869-194E-27A9-33CF-B285D5832492}"/>
              </a:ext>
            </a:extLst>
          </p:cNvPr>
          <p:cNvSpPr txBox="1"/>
          <p:nvPr/>
        </p:nvSpPr>
        <p:spPr>
          <a:xfrm>
            <a:off x="1146630" y="540935"/>
            <a:ext cx="6303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4400" dirty="0">
                <a:solidFill>
                  <a:schemeClr val="bg2"/>
                </a:solidFill>
              </a:rPr>
              <a:t>Kineski novi putevi svile</a:t>
            </a:r>
            <a:endParaRPr lang="en-CH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48929-9D9C-96E2-681A-51C07C016E6E}"/>
              </a:ext>
            </a:extLst>
          </p:cNvPr>
          <p:cNvSpPr txBox="1"/>
          <p:nvPr/>
        </p:nvSpPr>
        <p:spPr>
          <a:xfrm>
            <a:off x="1146630" y="1918614"/>
            <a:ext cx="24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RC Zagreb Gradec</a:t>
            </a:r>
          </a:p>
          <a:p>
            <a:endParaRPr lang="en-CH" sz="2000" dirty="0">
              <a:solidFill>
                <a:schemeClr val="bg1"/>
              </a:solidFill>
            </a:endParaRPr>
          </a:p>
          <a:p>
            <a:r>
              <a:rPr lang="en-CH" sz="2000" dirty="0">
                <a:solidFill>
                  <a:schemeClr val="bg1"/>
                </a:solidFill>
              </a:rPr>
              <a:t>7. ožujka 2024.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CF0-004A-DE63-8D0E-7E8C03EF00FE}"/>
              </a:ext>
            </a:extLst>
          </p:cNvPr>
          <p:cNvSpPr txBox="1"/>
          <p:nvPr/>
        </p:nvSpPr>
        <p:spPr>
          <a:xfrm>
            <a:off x="1146630" y="4946127"/>
            <a:ext cx="235570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bg1"/>
                </a:solidFill>
              </a:rPr>
              <a:t>Zoran Žic</a:t>
            </a:r>
          </a:p>
          <a:p>
            <a:endParaRPr lang="en-CH" sz="2000" dirty="0">
              <a:solidFill>
                <a:schemeClr val="bg1"/>
              </a:solidFill>
            </a:endParaRPr>
          </a:p>
          <a:p>
            <a:r>
              <a:rPr lang="en-CH" sz="2000" dirty="0">
                <a:solidFill>
                  <a:schemeClr val="bg1"/>
                </a:solidFill>
              </a:rPr>
              <a:t>RC Zagreb Sljeme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7328996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5FB6-E3AD-F149-B280-A0DED527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958000"/>
            <a:ext cx="11306175" cy="771781"/>
          </a:xfrm>
        </p:spPr>
        <p:txBody>
          <a:bodyPr anchor="b">
            <a:normAutofit/>
          </a:bodyPr>
          <a:lstStyle/>
          <a:p>
            <a:r>
              <a:rPr lang="en-CH" sz="3600" dirty="0"/>
              <a:t>New Silk Roads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E7D0E98-7C71-6145-BA6C-1966E4756D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799" y="1"/>
            <a:ext cx="8344201" cy="59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EF892-F297-0343-9D98-65FF466C0EA7}"/>
              </a:ext>
            </a:extLst>
          </p:cNvPr>
          <p:cNvSpPr txBox="1"/>
          <p:nvPr/>
        </p:nvSpPr>
        <p:spPr>
          <a:xfrm>
            <a:off x="442913" y="689811"/>
            <a:ext cx="266130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H" sz="2800">
                <a:latin typeface="Aharoni" panose="02010803020104030203" pitchFamily="2" charset="-79"/>
                <a:cs typeface="Aharoni" panose="02010803020104030203" pitchFamily="2" charset="-79"/>
              </a:rPr>
              <a:t>CHINA - BRI</a:t>
            </a:r>
          </a:p>
          <a:p>
            <a:r>
              <a:rPr lang="en-CH" sz="2800">
                <a:latin typeface="Aharoni" panose="02010803020104030203" pitchFamily="2" charset="-79"/>
                <a:cs typeface="Aharoni" panose="02010803020104030203" pitchFamily="2" charset="-79"/>
              </a:rPr>
              <a:t>Belt and</a:t>
            </a:r>
            <a:br>
              <a:rPr lang="en-CH" sz="28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H" sz="2800">
                <a:latin typeface="Aharoni" panose="02010803020104030203" pitchFamily="2" charset="-79"/>
                <a:cs typeface="Aharoni" panose="02010803020104030203" pitchFamily="2" charset="-79"/>
              </a:rPr>
              <a:t>Road Initiative</a:t>
            </a:r>
          </a:p>
          <a:p>
            <a:pPr>
              <a:lnSpc>
                <a:spcPct val="150000"/>
              </a:lnSpc>
            </a:pPr>
            <a:endParaRPr lang="en-CH" sz="28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CH" sz="2400">
                <a:latin typeface="Aharoni" panose="02010803020104030203" pitchFamily="2" charset="-79"/>
                <a:cs typeface="Aharoni" panose="02010803020104030203" pitchFamily="2" charset="-79"/>
              </a:rPr>
              <a:t>New</a:t>
            </a:r>
          </a:p>
          <a:p>
            <a:pPr>
              <a:lnSpc>
                <a:spcPct val="150000"/>
              </a:lnSpc>
            </a:pPr>
            <a:r>
              <a:rPr lang="en-CH" sz="2400">
                <a:latin typeface="Aharoni" panose="02010803020104030203" pitchFamily="2" charset="-79"/>
                <a:cs typeface="Aharoni" panose="02010803020104030203" pitchFamily="2" charset="-79"/>
              </a:rPr>
              <a:t>Silk Roads:</a:t>
            </a:r>
          </a:p>
          <a:p>
            <a:pPr>
              <a:lnSpc>
                <a:spcPct val="150000"/>
              </a:lnSpc>
            </a:pPr>
            <a:r>
              <a:rPr lang="en-CH" sz="320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CH" sz="2400">
                <a:latin typeface="Aharoni" panose="02010803020104030203" pitchFamily="2" charset="-79"/>
                <a:cs typeface="Aharoni" panose="02010803020104030203" pitchFamily="2" charset="-79"/>
              </a:rPr>
              <a:t> roads</a:t>
            </a:r>
            <a:endParaRPr lang="en-CH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17991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03FD-CDC4-BC3A-2DC3-2D2A5940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84538A-BB11-5810-6975-C785B2A0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274638"/>
            <a:ext cx="9323909" cy="792162"/>
          </a:xfrm>
          <a:ln w="9525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de-CH" sz="3200" dirty="0"/>
              <a:t> China Today - Challenges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63D872-6355-A7B9-63B3-7CB2FF5BD347}"/>
              </a:ext>
            </a:extLst>
          </p:cNvPr>
          <p:cNvSpPr txBox="1"/>
          <p:nvPr/>
        </p:nvSpPr>
        <p:spPr>
          <a:xfrm>
            <a:off x="1981199" y="1511514"/>
            <a:ext cx="4930816" cy="51684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400" dirty="0"/>
              <a:t>Since 2017…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state capitalism is getting stronger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400 million more in urban area (20years)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the real estate industry is (almost)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    bankruptcy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    - Evergrande (-300 billion USD)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    - Country Garden (-190 billion USD)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ghost cities (70 million flats empty)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demographic crisis since 2022 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    1-child policy came to 4-2-1 problem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everlasting friendship with Russia</a:t>
            </a:r>
          </a:p>
          <a:p>
            <a:pPr>
              <a:lnSpc>
                <a:spcPct val="150000"/>
              </a:lnSpc>
              <a:defRPr/>
            </a:pPr>
            <a:r>
              <a:rPr lang="en-GB" dirty="0"/>
              <a:t>… chip-war with USA (Taiwan)</a:t>
            </a:r>
            <a:endParaRPr lang="en-GB" sz="2000" dirty="0"/>
          </a:p>
        </p:txBody>
      </p:sp>
      <p:pic>
        <p:nvPicPr>
          <p:cNvPr id="12" name="Picture 11" descr="A picture containing outdoor, sky, tower block, metropolitan area&#10;&#10;Description automatically generated">
            <a:extLst>
              <a:ext uri="{FF2B5EF4-FFF2-40B4-BE49-F238E27FC236}">
                <a16:creationId xmlns:a16="http://schemas.microsoft.com/office/drawing/2014/main" id="{68DAD9A7-C2BE-A983-E357-09D8B2E6F5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04" y="670719"/>
            <a:ext cx="4930817" cy="2950115"/>
          </a:xfrm>
          <a:prstGeom prst="rect">
            <a:avLst/>
          </a:prstGeom>
        </p:spPr>
      </p:pic>
      <p:pic>
        <p:nvPicPr>
          <p:cNvPr id="14" name="Picture 13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83C1B8C9-805F-6BF4-9E6F-0FC28019E5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05" y="3786636"/>
            <a:ext cx="4930816" cy="29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719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LinesVTI">
  <a:themeElements>
    <a:clrScheme name="AnalogousFromLightSeedLeftStep">
      <a:dk1>
        <a:srgbClr val="000000"/>
      </a:dk1>
      <a:lt1>
        <a:srgbClr val="FFFFFF"/>
      </a:lt1>
      <a:dk2>
        <a:srgbClr val="213B37"/>
      </a:dk2>
      <a:lt2>
        <a:srgbClr val="E8E8E2"/>
      </a:lt2>
      <a:accent1>
        <a:srgbClr val="9698C6"/>
      </a:accent1>
      <a:accent2>
        <a:srgbClr val="7F9ABA"/>
      </a:accent2>
      <a:accent3>
        <a:srgbClr val="81ABB1"/>
      </a:accent3>
      <a:accent4>
        <a:srgbClr val="78B09F"/>
      </a:accent4>
      <a:accent5>
        <a:srgbClr val="84AE90"/>
      </a:accent5>
      <a:accent6>
        <a:srgbClr val="80B179"/>
      </a:accent6>
      <a:hlink>
        <a:srgbClr val="878552"/>
      </a:hlink>
      <a:folHlink>
        <a:srgbClr val="7F7F7F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8703</TotalTime>
  <Words>123</Words>
  <Application>Microsoft Macintosh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Neue Haas Grotesk Text Pro</vt:lpstr>
      <vt:lpstr>Wingdings 2</vt:lpstr>
      <vt:lpstr>LinesVTI</vt:lpstr>
      <vt:lpstr>PowerPoint Presentation</vt:lpstr>
      <vt:lpstr>New Silk Roads</vt:lpstr>
      <vt:lpstr> China Today - Challenges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Globalizacija –jučer,danas,sutra</dc:title>
  <dc:subject/>
  <dc:creator>Zoran Zic</dc:creator>
  <cp:keywords/>
  <dc:description/>
  <cp:lastModifiedBy>Zoran Zic</cp:lastModifiedBy>
  <cp:revision>164</cp:revision>
  <dcterms:created xsi:type="dcterms:W3CDTF">2022-03-26T21:07:39Z</dcterms:created>
  <dcterms:modified xsi:type="dcterms:W3CDTF">2024-02-03T16:44:16Z</dcterms:modified>
  <cp:category/>
</cp:coreProperties>
</file>